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3A250-A468-48B5-92A5-8663DAB3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CCC935-F5E4-4A50-8051-2A589A58A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15A15F-26A4-435F-BA1C-E3830A7B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22D765-C851-4637-8AC8-79288F3E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CFF2FE-A692-4CA5-A624-4AAEDF28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852E0-121F-473D-B6F9-E118355D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BB16A6-36E3-477E-8BC3-839AEF094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24DD8E-BA96-475C-B890-271FC077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1E43-A7FC-4F65-909F-631127A5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CFF80-9932-4CB5-92BF-37FBBAAF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54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85ECECE-5F19-4D2C-BDC7-1A27FDE62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C54936-0490-482F-BFCD-9FE328D9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2C84DD-C09D-457C-94CB-FC7CC43B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5AE009-F59B-4A44-9683-B979ED78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C12EC3-A470-4F32-A9B6-6C6EF4F9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26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67A2-08DE-4058-8D72-25C2DEA2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D809F1-C398-478F-8A47-BE56835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0EF830-638B-46AB-B3E3-E389C4DE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587F3-4897-4E85-B6BA-152B5584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148C1A-3C3E-46BE-A3CB-855E1E51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5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5F696-C3B6-43BC-A414-065ABC3F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CCEA63-08AD-4353-8BF5-143AF0AD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E80C82-FC1B-40CF-A79C-05A64F1B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7F001-E096-425A-867B-97ADFAD4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D439BA-CD19-4C1D-9C45-5984AEB2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80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FA6D2-62D1-4EE5-8267-CDBB4D9D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C6F0D-E60D-4365-84E1-87B089F8F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AA83C5-B1D3-42F3-9FD0-D3D3C6234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88E176-DE8A-4579-9F5D-AE1DE9D3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3AE23F-CFF8-4FC0-88ED-CCABA316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E49872-4FB7-4985-A45B-E3E7942D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3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A9F9C-30F9-424F-99C0-4B32CA52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085DFD-03C8-4728-A6B9-2B7E5C553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47F482A-5E60-4E4C-A078-195F0420F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7285D18-6558-4F50-B5E1-B9B61E8C3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BA69460-D2CA-492E-8BBD-7309DA411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2980F5-A24A-4B9E-A31E-FC1E9C26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C6B4FA4-E763-4993-B851-8D66DC69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9A27B3-9948-46A0-9CBB-ACCB79B9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11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2AA2E-4F49-4B78-AE9C-8EC6805B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9E39B9-52B8-4604-94A8-6C0A9DB9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7DFC90E-2FB5-4A80-8EB4-80F7089C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90CC345-00D5-4A0F-85DD-2B2DECBE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29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192131E-E2D6-4AB9-B532-1C4CAB64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3E54445-07DC-44D2-8DDB-F3FBAB75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93A8B78-9638-4115-A72C-373C4DCA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74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17654-1104-4592-BD2E-813D7E6D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3DC238-57E5-4846-B232-2A2D31B5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773A3F-B02C-428B-8BDC-09DB96743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94A425-326B-43B4-A104-0AB4F694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DA7452-AAE4-4B7C-BF9A-7013796D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32ECD7-8ED1-4769-875B-EEA2D90F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7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34204-0FCD-4EA8-B8A0-86FB86DA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D8710EC-C000-40AE-A32E-5065D1FC0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7F5946-D8C4-4591-945D-AB5B1E252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101C59-3F59-472D-99C6-63D55323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36AB74-1FD0-44A9-ABDD-4196D432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AE15-5DE8-4FAA-933A-F20C9DEA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631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BF6A2CE-A02F-424E-980B-5278876F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18F1E4-998A-4A87-8853-8A96FDEE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BCEEE6-BF11-4A06-9387-8B999786A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9A95-3841-493A-B429-C57A50AE714E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7D2C56-8FB1-480D-ABED-D72D8ED26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61DE4D-E6F2-4516-B4DE-77886B560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C4A47-539F-4B04-B9CE-7DA85BA414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99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D6CE1-B406-44C1-B873-9136E43CB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9A699-BA61-42A1-B2AB-912A4B4C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074" y="1419225"/>
            <a:ext cx="5800725" cy="29146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B050"/>
                </a:solidFill>
              </a:rPr>
              <a:t>Результати анкетування</a:t>
            </a:r>
            <a:br>
              <a:rPr lang="uk-UA" dirty="0">
                <a:solidFill>
                  <a:srgbClr val="00B050"/>
                </a:solidFill>
              </a:rPr>
            </a:br>
            <a:r>
              <a:rPr lang="uk-UA" dirty="0">
                <a:solidFill>
                  <a:srgbClr val="00B050"/>
                </a:solidFill>
              </a:rPr>
              <a:t>«Адаптація студентів-першокурсників»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0A8DC0-7B7B-463E-9B30-F93F3D21B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76" y="4333875"/>
            <a:ext cx="5419724" cy="1843088"/>
          </a:xfrm>
        </p:spPr>
        <p:txBody>
          <a:bodyPr/>
          <a:lstStyle/>
          <a:p>
            <a:r>
              <a:rPr lang="uk-UA" dirty="0"/>
              <a:t>Період проведення – грудень 2025р</a:t>
            </a:r>
          </a:p>
          <a:p>
            <a:r>
              <a:rPr lang="uk-UA" dirty="0"/>
              <a:t>Кількість респондентів – 86 </a:t>
            </a:r>
            <a:r>
              <a:rPr lang="uk-UA" dirty="0" err="1"/>
              <a:t>чол</a:t>
            </a:r>
            <a:r>
              <a:rPr lang="uk-UA" dirty="0"/>
              <a:t>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049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6210-7E45-4F32-B037-B496214C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у Вас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навчанням</a:t>
            </a:r>
            <a:r>
              <a:rPr lang="ru-RU" dirty="0"/>
              <a:t>, як Ви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розвʼязуєте</a:t>
            </a:r>
            <a:r>
              <a:rPr lang="ru-RU" dirty="0"/>
              <a:t>? 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6D940B-04A2-457E-B0E4-350C90477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раціональні</a:t>
            </a:r>
            <a:r>
              <a:rPr lang="ru-RU" dirty="0"/>
              <a:t>  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проблемних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endParaRPr lang="ru-RU" dirty="0"/>
          </a:p>
          <a:p>
            <a:r>
              <a:rPr lang="ru-RU" dirty="0" err="1"/>
              <a:t>звертаюся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до </a:t>
            </a:r>
            <a:r>
              <a:rPr lang="ru-RU" dirty="0" err="1"/>
              <a:t>рідних</a:t>
            </a:r>
            <a:r>
              <a:rPr lang="ru-RU" dirty="0"/>
              <a:t> (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сестри</a:t>
            </a:r>
            <a:r>
              <a:rPr lang="ru-RU" dirty="0"/>
              <a:t>, брата, </a:t>
            </a:r>
            <a:r>
              <a:rPr lang="ru-RU" dirty="0" err="1"/>
              <a:t>бабусі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</a:t>
            </a:r>
          </a:p>
          <a:p>
            <a:r>
              <a:rPr lang="ru-RU" dirty="0" err="1"/>
              <a:t>звертаюся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до </a:t>
            </a:r>
            <a:r>
              <a:rPr lang="ru-RU" dirty="0" err="1"/>
              <a:t>викладачів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звертаюся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до куратора</a:t>
            </a:r>
          </a:p>
          <a:p>
            <a:r>
              <a:rPr lang="ru-RU" dirty="0" err="1"/>
              <a:t>дуже</a:t>
            </a:r>
            <a:r>
              <a:rPr lang="ru-RU" dirty="0"/>
              <a:t> переживаю, не знаю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endParaRPr lang="uk-UA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8FF48F5-0796-41F9-A7C8-40E2AC6EC5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931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3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4C6A21-D707-4C21-A80D-5072A5801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5DA-D31C-43AF-85FD-B6EA6775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225"/>
            <a:ext cx="10515600" cy="1325563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Ви добре </a:t>
            </a:r>
            <a:r>
              <a:rPr lang="ru-RU" dirty="0" err="1"/>
              <a:t>розумієте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на </a:t>
            </a:r>
            <a:r>
              <a:rPr lang="ru-RU" dirty="0" err="1"/>
              <a:t>заняттях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15E0BD3-FB3C-4BDF-89B1-570C2E28E4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732691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8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30D12-5181-4ECC-AF8E-A97A028D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Ви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цінуєте</a:t>
            </a:r>
            <a:r>
              <a:rPr lang="ru-RU" dirty="0"/>
              <a:t> у </a:t>
            </a:r>
            <a:r>
              <a:rPr lang="ru-RU" dirty="0" err="1"/>
              <a:t>викладачах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38687FA-DFF7-4BFD-9D1B-05AA9FDD14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зрозуміло</a:t>
            </a:r>
            <a:r>
              <a:rPr lang="ru-RU" dirty="0"/>
              <a:t>, просто та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викладає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гарне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гумору</a:t>
            </a:r>
            <a:r>
              <a:rPr lang="ru-RU" dirty="0"/>
              <a:t> та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добрий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розумінням</a:t>
            </a:r>
            <a:r>
              <a:rPr lang="ru-RU" dirty="0"/>
              <a:t> ставиться до проблем </a:t>
            </a:r>
            <a:r>
              <a:rPr lang="ru-RU" dirty="0" err="1"/>
              <a:t>студентів</a:t>
            </a:r>
            <a:endParaRPr lang="ru-RU" dirty="0"/>
          </a:p>
          <a:p>
            <a:r>
              <a:rPr lang="ru-RU" dirty="0" err="1"/>
              <a:t>справедливість</a:t>
            </a:r>
            <a:r>
              <a:rPr lang="ru-RU" dirty="0"/>
              <a:t> у </a:t>
            </a:r>
            <a:r>
              <a:rPr lang="ru-RU" dirty="0" err="1"/>
              <a:t>оцінюванні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E19B12E-8881-4F14-8E7D-030DFCB5F76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931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4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4CD994-1A25-42E9-B583-4F70104F0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1F463-6C59-434C-A176-C022034F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647825"/>
            <a:ext cx="9963149" cy="1494441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відчуваєте</a:t>
            </a:r>
            <a:r>
              <a:rPr lang="ru-RU" dirty="0"/>
              <a:t> Ви </a:t>
            </a:r>
            <a:r>
              <a:rPr lang="ru-RU" dirty="0" err="1"/>
              <a:t>підтримку</a:t>
            </a:r>
            <a:r>
              <a:rPr lang="ru-RU" dirty="0"/>
              <a:t> та </a:t>
            </a:r>
            <a:r>
              <a:rPr lang="ru-RU" dirty="0" err="1"/>
              <a:t>допомогу</a:t>
            </a:r>
            <a:r>
              <a:rPr lang="ru-RU" dirty="0"/>
              <a:t> куратора?</a:t>
            </a:r>
            <a:endParaRPr lang="uk-UA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281A1A9-ADC8-4D4A-88BF-4BF96E7FE7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14226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8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142E90-5010-4F6D-8C2D-8CC62BA9F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266C1-235A-49D1-B78E-2B6A88FB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4" y="1266825"/>
            <a:ext cx="9915525" cy="1333500"/>
          </a:xfrm>
        </p:spPr>
        <p:txBody>
          <a:bodyPr/>
          <a:lstStyle/>
          <a:p>
            <a:r>
              <a:rPr lang="ru-RU" dirty="0"/>
              <a:t>Як би Ви </a:t>
            </a:r>
            <a:r>
              <a:rPr lang="ru-RU" dirty="0" err="1"/>
              <a:t>охарактеризували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7C69005-B1D1-4EF8-8BA1-03A4785E95D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827941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1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E8ED82-A66A-4A30-AAAC-FD572EE57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7F9D3-BAC1-4F6A-94A2-371F9E92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336675"/>
            <a:ext cx="10515600" cy="1749425"/>
          </a:xfrm>
        </p:spPr>
        <p:txBody>
          <a:bodyPr/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маєте</a:t>
            </a:r>
            <a:r>
              <a:rPr lang="ru-RU" dirty="0"/>
              <a:t> Ви </a:t>
            </a:r>
            <a:r>
              <a:rPr lang="ru-RU" dirty="0" err="1"/>
              <a:t>товариські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з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одногрупниками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1B29102-D9B8-472C-A714-B9C5579C99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081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3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D7A78C-E84A-487D-BB50-E463CED5B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562F-1652-474B-9005-15CD04E7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50004"/>
            <a:ext cx="10515600" cy="87887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Чи</a:t>
            </a:r>
            <a:r>
              <a:rPr lang="ru-RU" dirty="0"/>
              <a:t> берете Ви участь у заходах,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8B8FEC6-4A12-4034-9545-47F22BDA6B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90" y="2428876"/>
            <a:ext cx="5904010" cy="365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4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9A0FE-585A-4536-9D52-5110B36AC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F0E7-DE9C-452B-8671-3B7E2359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724025"/>
            <a:ext cx="10344150" cy="1066800"/>
          </a:xfrm>
        </p:spPr>
        <p:txBody>
          <a:bodyPr/>
          <a:lstStyle/>
          <a:p>
            <a:r>
              <a:rPr lang="ru-RU" dirty="0"/>
              <a:t>Як Ви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почуваєтеся</a:t>
            </a:r>
            <a:r>
              <a:rPr lang="ru-RU" dirty="0"/>
              <a:t> в </a:t>
            </a:r>
            <a:r>
              <a:rPr lang="ru-RU" dirty="0" err="1"/>
              <a:t>коледжі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FEBE94D-9643-4405-BD76-770259B629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68506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7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7BF89F-370C-4D3A-A7C6-9F2DE13C7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17A92-ADCD-4B56-93B0-EAEFA990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287462"/>
            <a:ext cx="10515600" cy="1325563"/>
          </a:xfrm>
        </p:spPr>
        <p:txBody>
          <a:bodyPr/>
          <a:lstStyle/>
          <a:p>
            <a:r>
              <a:rPr lang="ru-RU" dirty="0" err="1"/>
              <a:t>Оцініть</a:t>
            </a:r>
            <a:r>
              <a:rPr lang="ru-RU" dirty="0"/>
              <a:t>, будь ласка, </a:t>
            </a:r>
            <a:r>
              <a:rPr lang="ru-RU" dirty="0" err="1"/>
              <a:t>наскільки</a:t>
            </a:r>
            <a:r>
              <a:rPr lang="ru-RU" dirty="0"/>
              <a:t> Вам </a:t>
            </a:r>
            <a:r>
              <a:rPr lang="ru-RU" dirty="0" err="1"/>
              <a:t>затишно</a:t>
            </a:r>
            <a:r>
              <a:rPr lang="ru-RU" dirty="0"/>
              <a:t> та комфортно в </a:t>
            </a:r>
            <a:r>
              <a:rPr lang="ru-RU" dirty="0" err="1"/>
              <a:t>коледжі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ECF9DC2B-8324-4DF4-B5B4-DE814FBD44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92" y="2613025"/>
            <a:ext cx="6131533" cy="37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80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270B2-822C-4068-B59F-C6A9E316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у Вас </a:t>
            </a:r>
            <a:r>
              <a:rPr lang="ru-RU" dirty="0" err="1"/>
              <a:t>непорозуміння</a:t>
            </a:r>
            <a:r>
              <a:rPr lang="ru-RU" dirty="0"/>
              <a:t>  з </a:t>
            </a:r>
            <a:r>
              <a:rPr lang="ru-RU" dirty="0" err="1"/>
              <a:t>викладачами</a:t>
            </a:r>
            <a:r>
              <a:rPr lang="ru-RU" dirty="0"/>
              <a:t>? </a:t>
            </a:r>
            <a:r>
              <a:rPr lang="ru-RU" dirty="0" err="1"/>
              <a:t>Якщо</a:t>
            </a:r>
            <a:r>
              <a:rPr lang="ru-RU" dirty="0"/>
              <a:t> так, то </a:t>
            </a:r>
            <a:r>
              <a:rPr lang="ru-RU" dirty="0" err="1"/>
              <a:t>назвіть</a:t>
            </a:r>
            <a:r>
              <a:rPr lang="ru-RU" dirty="0"/>
              <a:t>, будь ласка, </a:t>
            </a:r>
            <a:r>
              <a:rPr lang="ru-RU" dirty="0" err="1"/>
              <a:t>їх</a:t>
            </a:r>
            <a:r>
              <a:rPr lang="ru-RU" dirty="0"/>
              <a:t> причину: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AE53EE-D0D0-47A2-83B2-3337089E31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ні, непорозумінь не було</a:t>
            </a:r>
          </a:p>
          <a:p>
            <a:r>
              <a:rPr lang="uk-UA" dirty="0"/>
              <a:t>невиконані домашні завдання</a:t>
            </a:r>
          </a:p>
          <a:p>
            <a:r>
              <a:rPr lang="uk-UA" dirty="0"/>
              <a:t>запізнення на заняття</a:t>
            </a:r>
          </a:p>
          <a:p>
            <a:r>
              <a:rPr lang="ru-RU" dirty="0" err="1"/>
              <a:t>несправедливе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,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endParaRPr lang="uk-UA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0D3E260-7814-4CB9-9DA8-827068F293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931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1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C548C-82D6-4FF9-B8B3-5332B4F3D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68CB6-C89B-4159-B55F-CAB1F8EE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2247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Чи знаєте Ви свої права та обов'язки як студента / студентки?</a:t>
            </a:r>
            <a:br>
              <a:rPr lang="uk-UA" dirty="0"/>
            </a:br>
            <a:endParaRPr lang="uk-UA" dirty="0"/>
          </a:p>
        </p:txBody>
      </p:sp>
      <p:pic>
        <p:nvPicPr>
          <p:cNvPr id="5" name="Chart1" title="Діаграма">
            <a:extLst>
              <a:ext uri="{FF2B5EF4-FFF2-40B4-BE49-F238E27FC236}">
                <a16:creationId xmlns:a16="http://schemas.microsoft.com/office/drawing/2014/main" id="{00000000-0008-0000-0100-0000A4B3017A}"/>
              </a:ext>
              <a:ext uri="GoogleSheetsCustomDataVersion1">
                <go:sheetsCustomData xmlns:go="http://customooxmlschemas.google.com/" xmlns:sle15="http://schemas.microsoft.com/office/drawing/2012/slicer" xmlns:x3Unk="http://schemas.microsoft.com/office/drawing/2010/slicer" xmlns:dgm="http://schemas.openxmlformats.org/drawingml/2006/diagram" xmlns:mc="http://schemas.openxmlformats.org/markup-compatibility/2006" xmlns:cx1="http://schemas.microsoft.com/office/drawing/2015/9/8/chartex" xmlns:cx="http://schemas.microsoft.com/office/drawing/2014/chartex" xmlns:c="http://schemas.openxmlformats.org/drawingml/2006/chart" xmlns:xdr="http://schemas.openxmlformats.org/drawingml/2006/spreadsheetDrawing" xmlns="" xmlns:lc="http://schemas.openxmlformats.org/drawingml/2006/lockedCanvas" pictureOfChart="1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0" y="2656491"/>
            <a:ext cx="5181600" cy="3203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36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718672-E57C-4A37-8B39-624D85FF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9A83-EED0-43AC-819D-861F46EE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9150"/>
            <a:ext cx="10515600" cy="1580166"/>
          </a:xfrm>
        </p:spPr>
        <p:txBody>
          <a:bodyPr>
            <a:normAutofit/>
          </a:bodyPr>
          <a:lstStyle/>
          <a:p>
            <a:r>
              <a:rPr lang="ru-RU" dirty="0" err="1"/>
              <a:t>Що</a:t>
            </a:r>
            <a:r>
              <a:rPr lang="ru-RU" dirty="0"/>
              <a:t> для Вас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найважчим</a:t>
            </a:r>
            <a:r>
              <a:rPr lang="ru-RU" dirty="0"/>
              <a:t> з початком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коледжі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9333090-E49F-4B9B-A7FC-CEE407CE42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9456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3F3F3-AD04-4211-9CA3-B2A4DC893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для Вас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найважчим</a:t>
            </a:r>
            <a:r>
              <a:rPr lang="ru-RU" dirty="0"/>
              <a:t> з початком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коледжі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F3496E-1424-4500-A496-B03B28A369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lang="ru-RU" dirty="0"/>
          </a:p>
          <a:p>
            <a:r>
              <a:rPr lang="ru-RU" dirty="0" err="1"/>
              <a:t>інша</a:t>
            </a:r>
            <a:r>
              <a:rPr lang="ru-RU" dirty="0"/>
              <a:t> система </a:t>
            </a:r>
            <a:r>
              <a:rPr lang="ru-RU" dirty="0" err="1"/>
              <a:t>навчання</a:t>
            </a:r>
            <a:endParaRPr lang="ru-RU" dirty="0"/>
          </a:p>
          <a:p>
            <a:r>
              <a:rPr lang="uk-UA" dirty="0"/>
              <a:t>новий колектив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24B822C4-7DEC-4085-8670-8266D151E0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931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2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7373-7D43-4B89-83FC-B0B8EDD4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Ваші побажання, зауваження, пропозиції адміністрації коледжу щодо сприяння в адаптації першокурсників: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E4F5FF-8F81-450C-8B05-89A8FD1156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побажання</a:t>
            </a:r>
            <a:r>
              <a:rPr lang="ru-RU" dirty="0"/>
              <a:t> в </a:t>
            </a:r>
            <a:r>
              <a:rPr lang="ru-RU" dirty="0" err="1"/>
              <a:t>коледжі</a:t>
            </a:r>
            <a:r>
              <a:rPr lang="ru-RU" dirty="0"/>
              <a:t> все круто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добре </a:t>
            </a:r>
            <a:r>
              <a:rPr lang="ru-RU" dirty="0" err="1"/>
              <a:t>розповідали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</a:t>
            </a:r>
          </a:p>
          <a:p>
            <a:r>
              <a:rPr lang="ru-RU" dirty="0" err="1"/>
              <a:t>Щоб</a:t>
            </a:r>
            <a:r>
              <a:rPr lang="ru-RU" dirty="0"/>
              <a:t> туалет </a:t>
            </a:r>
            <a:r>
              <a:rPr lang="ru-RU" dirty="0" err="1"/>
              <a:t>був</a:t>
            </a:r>
            <a:r>
              <a:rPr lang="ru-RU" dirty="0"/>
              <a:t> в </a:t>
            </a:r>
            <a:r>
              <a:rPr lang="ru-RU" dirty="0" err="1"/>
              <a:t>коледжі</a:t>
            </a:r>
            <a:r>
              <a:rPr lang="ru-RU" dirty="0"/>
              <a:t>, а не в </a:t>
            </a:r>
            <a:r>
              <a:rPr lang="ru-RU" dirty="0" err="1"/>
              <a:t>економ</a:t>
            </a:r>
            <a:r>
              <a:rPr lang="ru-RU" dirty="0"/>
              <a:t> </a:t>
            </a:r>
            <a:r>
              <a:rPr lang="ru-RU" dirty="0" err="1"/>
              <a:t>корпусі</a:t>
            </a:r>
            <a:r>
              <a:rPr lang="ru-RU" dirty="0"/>
              <a:t>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жах</a:t>
            </a:r>
            <a:r>
              <a:rPr lang="ru-RU" dirty="0"/>
              <a:t>, </a:t>
            </a:r>
            <a:r>
              <a:rPr lang="ru-RU" dirty="0" err="1"/>
              <a:t>річ</a:t>
            </a:r>
            <a:r>
              <a:rPr lang="ru-RU" dirty="0"/>
              <a:t> у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</a:t>
            </a:r>
            <a:r>
              <a:rPr lang="ru-RU" dirty="0" err="1"/>
              <a:t>якщо</a:t>
            </a:r>
            <a:r>
              <a:rPr lang="ru-RU" dirty="0"/>
              <a:t>. Я </a:t>
            </a:r>
            <a:r>
              <a:rPr lang="ru-RU" dirty="0" err="1"/>
              <a:t>наприклад</a:t>
            </a:r>
            <a:r>
              <a:rPr lang="ru-RU" dirty="0"/>
              <a:t> на </a:t>
            </a:r>
            <a:r>
              <a:rPr lang="ru-RU" dirty="0" err="1"/>
              <a:t>парі</a:t>
            </a:r>
            <a:r>
              <a:rPr lang="ru-RU" dirty="0"/>
              <a:t> </a:t>
            </a:r>
            <a:r>
              <a:rPr lang="ru-RU" dirty="0" err="1"/>
              <a:t>захотіла</a:t>
            </a:r>
            <a:r>
              <a:rPr lang="ru-RU" dirty="0"/>
              <a:t> в туалет </a:t>
            </a:r>
            <a:r>
              <a:rPr lang="ru-RU" dirty="0" err="1"/>
              <a:t>це</a:t>
            </a:r>
            <a:r>
              <a:rPr lang="ru-RU" dirty="0"/>
              <a:t> аж </a:t>
            </a:r>
            <a:r>
              <a:rPr lang="ru-RU" dirty="0" err="1"/>
              <a:t>куди</a:t>
            </a:r>
            <a:r>
              <a:rPr lang="ru-RU" dirty="0"/>
              <a:t> треба </a:t>
            </a:r>
            <a:r>
              <a:rPr lang="ru-RU" dirty="0" err="1"/>
              <a:t>бігти</a:t>
            </a:r>
            <a:r>
              <a:rPr lang="ru-RU" dirty="0"/>
              <a:t>. Скоро зима і </a:t>
            </a:r>
            <a:r>
              <a:rPr lang="ru-RU" dirty="0" err="1"/>
              <a:t>туди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бігати</a:t>
            </a:r>
            <a:r>
              <a:rPr lang="ru-RU" dirty="0"/>
              <a:t> </a:t>
            </a:r>
            <a:r>
              <a:rPr lang="ru-RU" dirty="0" err="1"/>
              <a:t>одягатися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. А так все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подобається</a:t>
            </a:r>
            <a:endParaRPr lang="ru-RU" dirty="0"/>
          </a:p>
          <a:p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маю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побажань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зауважень</a:t>
            </a:r>
            <a:r>
              <a:rPr lang="ru-RU" dirty="0"/>
              <a:t>. </a:t>
            </a:r>
            <a:r>
              <a:rPr lang="ru-RU" dirty="0" err="1"/>
              <a:t>Адаптація</a:t>
            </a:r>
            <a:r>
              <a:rPr lang="ru-RU" dirty="0"/>
              <a:t> проходить добре ;)</a:t>
            </a:r>
          </a:p>
          <a:p>
            <a:r>
              <a:rPr lang="uk-UA" dirty="0"/>
              <a:t>Зробити куточок для студентів </a:t>
            </a:r>
          </a:p>
          <a:p>
            <a:r>
              <a:rPr lang="uk-UA" dirty="0"/>
              <a:t>Зауваження та пропозиції відсутні </a:t>
            </a:r>
          </a:p>
          <a:p>
            <a:r>
              <a:rPr lang="uk-UA" dirty="0"/>
              <a:t>Не подобається в підвалі </a:t>
            </a:r>
          </a:p>
          <a:p>
            <a:r>
              <a:rPr lang="uk-UA" dirty="0"/>
              <a:t>Мирного неба</a:t>
            </a:r>
          </a:p>
          <a:p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підтримку</a:t>
            </a:r>
            <a:r>
              <a:rPr lang="ru-RU" dirty="0"/>
              <a:t> і </a:t>
            </a:r>
            <a:r>
              <a:rPr lang="ru-RU" dirty="0" err="1"/>
              <a:t>розуміння</a:t>
            </a:r>
            <a:endParaRPr lang="ru-RU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F3BA9C3-1C64-459E-8DA2-29B93ECBD55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1982"/>
            <a:ext cx="5181600" cy="31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64A3F87-A7B8-408E-9230-006DC2159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F88B62A-2341-481B-B65F-61587BFFF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hart2" title="Діаграма">
            <a:extLst>
              <a:ext uri="{FF2B5EF4-FFF2-40B4-BE49-F238E27FC236}">
                <a16:creationId xmlns:a16="http://schemas.microsoft.com/office/drawing/2014/main" id="{00000000-0008-0000-0100-0000C2FF8751}"/>
              </a:ext>
              <a:ext uri="GoogleSheetsCustomDataVersion1">
                <go:sheetsCustomData xmlns:go="http://customooxmlschemas.google.com/" xmlns:sle15="http://schemas.microsoft.com/office/drawing/2012/slicer" xmlns:x3Unk="http://schemas.microsoft.com/office/drawing/2010/slicer" xmlns:dgm="http://schemas.openxmlformats.org/drawingml/2006/diagram" xmlns:mc="http://schemas.openxmlformats.org/markup-compatibility/2006" xmlns:cx1="http://schemas.microsoft.com/office/drawing/2015/9/8/chartex" xmlns:cx="http://schemas.microsoft.com/office/drawing/2014/chartex" xmlns:c="http://schemas.openxmlformats.org/drawingml/2006/chart" xmlns:xdr="http://schemas.openxmlformats.org/drawingml/2006/spreadsheetDrawing" xmlns="" xmlns:lc="http://schemas.openxmlformats.org/drawingml/2006/lockedCanvas" pictureOfChart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225" y="11522075"/>
            <a:ext cx="5715000" cy="3533775"/>
          </a:xfrm>
          <a:prstGeom prst="rect">
            <a:avLst/>
          </a:prstGeom>
          <a:noFill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D4F4FA5-123A-4948-836B-50E57279E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1142355"/>
            <a:ext cx="787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Для Вас коледж - це: 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62CAB907-F1AD-44DE-8823-0437D0A237F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99316"/>
            <a:ext cx="5181600" cy="3203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Місце для вмісту 13">
            <a:extLst>
              <a:ext uri="{FF2B5EF4-FFF2-40B4-BE49-F238E27FC236}">
                <a16:creationId xmlns:a16="http://schemas.microsoft.com/office/drawing/2014/main" id="{078222E6-D92C-4368-A27C-C342F22F5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/>
              <a:t>місце, де я здобуваю знання,</a:t>
            </a:r>
          </a:p>
          <a:p>
            <a:r>
              <a:rPr lang="uk-UA" dirty="0"/>
              <a:t>можливість цікавого спілкування з друзями,</a:t>
            </a:r>
          </a:p>
          <a:p>
            <a:r>
              <a:rPr lang="uk-UA" dirty="0"/>
              <a:t> нові враження та досвід</a:t>
            </a:r>
          </a:p>
          <a:p>
            <a:r>
              <a:rPr lang="uk-UA" dirty="0"/>
              <a:t>можливість реалізувати свій потенціал</a:t>
            </a:r>
          </a:p>
        </p:txBody>
      </p:sp>
    </p:spTree>
    <p:extLst>
      <p:ext uri="{BB962C8B-B14F-4D97-AF65-F5344CB8AC3E}">
        <p14:creationId xmlns:p14="http://schemas.microsoft.com/office/powerpoint/2010/main" val="167076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F6BFF2-2678-4A26-B661-61A3E147B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0387-6B90-46B0-803F-F10FFBB9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1028700"/>
            <a:ext cx="9782174" cy="1352550"/>
          </a:xfrm>
        </p:spPr>
        <p:txBody>
          <a:bodyPr/>
          <a:lstStyle/>
          <a:p>
            <a:r>
              <a:rPr lang="ru-RU" dirty="0"/>
              <a:t>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настроєм</a:t>
            </a:r>
            <a:r>
              <a:rPr lang="ru-RU" dirty="0"/>
              <a:t> Ви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ідете</a:t>
            </a:r>
            <a:r>
              <a:rPr lang="ru-RU" dirty="0"/>
              <a:t> до </a:t>
            </a:r>
            <a:r>
              <a:rPr lang="ru-RU" dirty="0" err="1"/>
              <a:t>коледжу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28E6FF-CD45-415B-963E-AB0F9E3EF3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60" y="2124075"/>
            <a:ext cx="6392260" cy="39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6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5E322E-4541-422D-97EE-CC37B3D2D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428625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6546-B811-4C7A-96D1-7C7F6402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137318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Ви 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імʼя</a:t>
            </a:r>
            <a:r>
              <a:rPr lang="ru-RU" dirty="0"/>
              <a:t> та по </a:t>
            </a:r>
            <a:r>
              <a:rPr lang="ru-RU" dirty="0" err="1"/>
              <a:t>батькові</a:t>
            </a:r>
            <a:r>
              <a:rPr lang="ru-RU" dirty="0"/>
              <a:t> : куратора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1611A0-151B-4B07-BC88-A5AB16B6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      100%- так</a:t>
            </a:r>
          </a:p>
        </p:txBody>
      </p:sp>
    </p:spTree>
    <p:extLst>
      <p:ext uri="{BB962C8B-B14F-4D97-AF65-F5344CB8AC3E}">
        <p14:creationId xmlns:p14="http://schemas.microsoft.com/office/powerpoint/2010/main" val="385137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20AEB3-3178-438B-8541-4BA1D6A38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C3E2A-1C11-474E-818A-ED97E84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51" y="1062037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Ви 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імʼя</a:t>
            </a:r>
            <a:r>
              <a:rPr lang="ru-RU" dirty="0"/>
              <a:t> та по </a:t>
            </a:r>
            <a:r>
              <a:rPr lang="ru-RU" dirty="0" err="1"/>
              <a:t>батькові</a:t>
            </a:r>
            <a:r>
              <a:rPr lang="ru-RU" dirty="0"/>
              <a:t> : </a:t>
            </a:r>
            <a:r>
              <a:rPr lang="ru-RU" dirty="0" err="1"/>
              <a:t>завідувача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endParaRPr lang="uk-U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5C023F-6349-4E97-B7AA-07990E378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88" y="2524125"/>
            <a:ext cx="6418463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7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31015-6487-4A30-AEE1-4101700E0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55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980CE-39F7-44E6-86B4-F9D5E48B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10026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Ви </a:t>
            </a:r>
            <a:r>
              <a:rPr lang="ru-RU" dirty="0" err="1"/>
              <a:t>прізвище</a:t>
            </a:r>
            <a:r>
              <a:rPr lang="ru-RU" dirty="0"/>
              <a:t>, </a:t>
            </a:r>
            <a:r>
              <a:rPr lang="ru-RU" dirty="0" err="1"/>
              <a:t>імʼя</a:t>
            </a:r>
            <a:r>
              <a:rPr lang="ru-RU" dirty="0"/>
              <a:t> та по </a:t>
            </a:r>
            <a:r>
              <a:rPr lang="ru-RU" dirty="0" err="1"/>
              <a:t>батькові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читають</a:t>
            </a:r>
            <a:r>
              <a:rPr lang="ru-RU" dirty="0"/>
              <a:t> у Вас </a:t>
            </a:r>
            <a:r>
              <a:rPr lang="ru-RU" dirty="0" err="1"/>
              <a:t>предмети</a:t>
            </a:r>
            <a:r>
              <a:rPr lang="ru-RU" dirty="0"/>
              <a:t>: [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читають</a:t>
            </a:r>
            <a:r>
              <a:rPr lang="ru-RU" dirty="0"/>
              <a:t> у Вас </a:t>
            </a:r>
            <a:r>
              <a:rPr lang="ru-RU" dirty="0" err="1"/>
              <a:t>предмети</a:t>
            </a:r>
            <a:r>
              <a:rPr lang="ru-RU" dirty="0"/>
              <a:t>]</a:t>
            </a:r>
            <a:endParaRPr lang="uk-UA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C8A8B6-5722-45EB-8577-F462B143D8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9" y="2628281"/>
            <a:ext cx="5985577" cy="37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1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47785-FEE2-4F25-AE76-D38453CDD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E4B504-1FC1-4C43-AC0D-E29522CE8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C68A9-27A4-4355-8DE6-6E767F81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390650"/>
            <a:ext cx="9296399" cy="1408826"/>
          </a:xfrm>
        </p:spPr>
        <p:txBody>
          <a:bodyPr/>
          <a:lstStyle/>
          <a:p>
            <a:r>
              <a:rPr lang="uk-UA" dirty="0"/>
              <a:t>Чи змінився рівень Вашої навчальної успішності порівняно зі шкільним?*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0C3BC7B-0222-49B6-ACE6-4EC300BB1F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2951876"/>
            <a:ext cx="5947477" cy="36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4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0D935-216E-4EC5-8CE5-FC7CD6EC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заважає</a:t>
            </a:r>
            <a:r>
              <a:rPr lang="ru-RU" dirty="0"/>
              <a:t> Вам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? </a:t>
            </a:r>
            <a:endParaRPr lang="uk-UA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3CA433C-825C-4C34-B589-B32F8E991B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99316"/>
            <a:ext cx="5181600" cy="32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16B948-8204-4F1F-8FF5-ABEDA55674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Лінь</a:t>
            </a:r>
          </a:p>
          <a:p>
            <a:r>
              <a:rPr lang="ru-RU" dirty="0"/>
              <a:t> </a:t>
            </a:r>
            <a:r>
              <a:rPr lang="uk-UA" dirty="0"/>
              <a:t>Небажання вчитися</a:t>
            </a:r>
          </a:p>
          <a:p>
            <a:r>
              <a:rPr lang="ru-RU" dirty="0" err="1"/>
              <a:t>невміння</a:t>
            </a:r>
            <a:r>
              <a:rPr lang="ru-RU" dirty="0"/>
              <a:t>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час</a:t>
            </a:r>
          </a:p>
          <a:p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 та </a:t>
            </a:r>
            <a:r>
              <a:rPr lang="ru-RU" dirty="0" err="1"/>
              <a:t>втома</a:t>
            </a:r>
            <a:r>
              <a:rPr lang="ru-RU" dirty="0"/>
              <a:t>, </a:t>
            </a:r>
            <a:r>
              <a:rPr lang="ru-RU" dirty="0" err="1"/>
              <a:t>стрес</a:t>
            </a:r>
            <a:endParaRPr lang="ru-RU" dirty="0"/>
          </a:p>
          <a:p>
            <a:r>
              <a:rPr lang="uk-UA" dirty="0"/>
              <a:t>зависокі вимоги викладачів</a:t>
            </a:r>
          </a:p>
          <a:p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заохочення</a:t>
            </a:r>
            <a:r>
              <a:rPr lang="ru-RU" dirty="0"/>
              <a:t> (</a:t>
            </a:r>
            <a:r>
              <a:rPr lang="ru-RU" dirty="0" err="1"/>
              <a:t>стипендії</a:t>
            </a:r>
            <a:r>
              <a:rPr lang="ru-RU" dirty="0"/>
              <a:t>)</a:t>
            </a:r>
          </a:p>
          <a:p>
            <a:r>
              <a:rPr lang="ru-RU" dirty="0"/>
              <a:t>Часто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та </a:t>
            </a:r>
            <a:r>
              <a:rPr lang="ru-RU" dirty="0" err="1"/>
              <a:t>інтернета</a:t>
            </a:r>
            <a:endParaRPr lang="ru-RU" dirty="0"/>
          </a:p>
          <a:p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погане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33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524</Words>
  <Application>Microsoft Office PowerPoint</Application>
  <PresentationFormat>Широкий екран</PresentationFormat>
  <Paragraphs>66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Результати анкетування «Адаптація студентів-першокурсників» </vt:lpstr>
      <vt:lpstr>1. Чи знаєте Ви свої права та обов'язки як студента / студентки? </vt:lpstr>
      <vt:lpstr>Презентація PowerPoint</vt:lpstr>
      <vt:lpstr>З яким настроєм Ви зазвичай ідете до коледжу?</vt:lpstr>
      <vt:lpstr>Чи знаєте Ви прізвище, імʼя та по батькові : куратора</vt:lpstr>
      <vt:lpstr>Чи знаєте Ви прізвище, імʼя та по батькові : завідувача відділення</vt:lpstr>
      <vt:lpstr>Чи знаєте Ви прізвище, імʼя та по батькові викладачів, які читають у Вас предмети: [усіх викладачів, які читають у Вас предмети]</vt:lpstr>
      <vt:lpstr>Чи змінився рівень Вашої навчальної успішності порівняно зі шкільним?*</vt:lpstr>
      <vt:lpstr>Що заважає Вам досягти кращих успіхів у навчанні? </vt:lpstr>
      <vt:lpstr>Якщо у Вас виникають проблеми із навчанням, як Ви їх розвʼязуєте? </vt:lpstr>
      <vt:lpstr>Чи завжди Ви добре розумієте новий навчальний матеріал на заняттях?</vt:lpstr>
      <vt:lpstr>Що Ви найбільше цінуєте у викладачах?</vt:lpstr>
      <vt:lpstr>Чи відчуваєте Ви підтримку та допомогу куратора?</vt:lpstr>
      <vt:lpstr>Як би Ви охарактеризували відносини у Вашій групі?</vt:lpstr>
      <vt:lpstr>Чи маєте Ви товариські стосунки з своїми одногрупниками?</vt:lpstr>
      <vt:lpstr>Чи берете Ви участь у заходах, які проводяться у Вашій групі?</vt:lpstr>
      <vt:lpstr>Як Ви переважно почуваєтеся в коледжі?</vt:lpstr>
      <vt:lpstr>Оцініть, будь ласка, наскільки Вам затишно та комфортно в коледжі?</vt:lpstr>
      <vt:lpstr>Чи були у Вас непорозуміння  з викладачами? Якщо так, то назвіть, будь ласка, їх причину:</vt:lpstr>
      <vt:lpstr>Що для Вас було найважчим з початком навчання в коледжі?</vt:lpstr>
      <vt:lpstr>Що для Вас було найважчим з початком навчання в коледжі?</vt:lpstr>
      <vt:lpstr>Ваші побажання, зауваження, пропозиції адміністрації коледжу щодо сприяння в адаптації першокурсників: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«Адаптація студентів-першокурсників» </dc:title>
  <dc:creator>Гавриш Олена Миколаївна</dc:creator>
  <cp:lastModifiedBy>Гавриш Олена Миколаївна</cp:lastModifiedBy>
  <cp:revision>1</cp:revision>
  <dcterms:created xsi:type="dcterms:W3CDTF">2026-01-08T19:10:05Z</dcterms:created>
  <dcterms:modified xsi:type="dcterms:W3CDTF">2026-01-08T20:19:08Z</dcterms:modified>
</cp:coreProperties>
</file>